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57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Szabadság Mozi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Modern web platform for cinema management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889" y="980718"/>
            <a:ext cx="7472124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Development Roadmap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889" y="1828562"/>
            <a:ext cx="963692" cy="13550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88292" y="2021205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1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288292" y="2420660"/>
            <a:ext cx="6667619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Ticket booking system, user authentication, admin dashboard, detailed film pages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889" y="3183612"/>
            <a:ext cx="963692" cy="13550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88292" y="3376255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2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288292" y="3775710"/>
            <a:ext cx="6667619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Barion payment integration, email notifications, push notifications, social sharing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889" y="4538663"/>
            <a:ext cx="963692" cy="13550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88292" y="4731306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3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288292" y="5130760"/>
            <a:ext cx="6667619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Search functionality, filters and sorting, user reviews, favorites list, QR code generation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889" y="5893713"/>
            <a:ext cx="963692" cy="13550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88292" y="6086356"/>
            <a:ext cx="24092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Phase 4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288292" y="6485811"/>
            <a:ext cx="6667619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SSR implementation, PWA support, lazy loading, caching strategy, CDN integration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8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67245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5F5153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4170" y="2181106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Angular 21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39173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Modern frontend framework with standalone components and reactive services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767245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5F5153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5728" y="2181106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Laravel 12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Robust backend API with RESTful endpoints and Eloquent ORM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934069"/>
            <a:ext cx="7556421" cy="2577108"/>
          </a:xfrm>
          <a:prstGeom prst="roundRect">
            <a:avLst>
              <a:gd name="adj" fmla="val 1320"/>
            </a:avLst>
          </a:prstGeom>
          <a:solidFill>
            <a:srgbClr val="5F5153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5160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534793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MySQL 8.0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55855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Relational database with normalized structure and optimized queries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6879"/>
            <a:ext cx="6281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Backend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22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RESTful API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60377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Complete CRUD operations with proper HTTP methods and status codes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919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Models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500443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Movie entity with comprehensive attributes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Showtime management system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One-to-Many relationships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022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Security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2603778"/>
            <a:ext cx="35015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CORS configuration for frontend communication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Input validation and sanitization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CSRF protection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SQL injection prevention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00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Development Tools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5589284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Seeder for sample data, migrations for schema management, and comprehensive testing suite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0499"/>
            <a:ext cx="6464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Frontend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25290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3520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Standalone Components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Modern Angular architecture eliminating NgModule complexity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325290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Reactive Services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RxJS-based data management with observable patterns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13177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Mobile and desktop support with adaptive layouts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HTTP Client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13177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API communication with error handling and type safety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9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API Endpoints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88869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Method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598" y="288869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Endpoint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197215" y="2888694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598" y="353901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/api/movies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197215" y="3539014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Retrieve all films with showtimes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GET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637598" y="418933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/api/movies/{id}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97215" y="4189333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Get detailed film information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POST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598" y="483965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/api/movies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197215" y="4839653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Create new film entry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PUT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598" y="548997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/api/movies/{id}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197215" y="5489972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Update existing film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343" y="61402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DELETE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3637598" y="6140291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/api/movies/{id}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197215" y="6140291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Delete film from database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857845"/>
            <a:ext cx="529780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Schema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640" y="201489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Movies Table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741640" y="2568654"/>
            <a:ext cx="6315075" cy="4580334"/>
          </a:xfrm>
          <a:prstGeom prst="roundRect">
            <a:avLst>
              <a:gd name="adj" fmla="val 694"/>
            </a:avLst>
          </a:prstGeom>
          <a:solidFill>
            <a:srgbClr val="4D3F41"/>
          </a:solidFill>
          <a:ln/>
        </p:spPr>
      </p:sp>
      <p:sp>
        <p:nvSpPr>
          <p:cNvPr id="5" name="Shape 3"/>
          <p:cNvSpPr/>
          <p:nvPr/>
        </p:nvSpPr>
        <p:spPr>
          <a:xfrm>
            <a:off x="731163" y="2568654"/>
            <a:ext cx="6336030" cy="4580334"/>
          </a:xfrm>
          <a:prstGeom prst="roundRect">
            <a:avLst>
              <a:gd name="adj" fmla="val 694"/>
            </a:avLst>
          </a:prstGeom>
          <a:solidFill>
            <a:srgbClr val="4D3F41"/>
          </a:solidFill>
          <a:ln/>
        </p:spPr>
      </p:sp>
      <p:sp>
        <p:nvSpPr>
          <p:cNvPr id="6" name="Text 4"/>
          <p:cNvSpPr/>
          <p:nvPr/>
        </p:nvSpPr>
        <p:spPr>
          <a:xfrm>
            <a:off x="942975" y="2727484"/>
            <a:ext cx="5912406" cy="4262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movies (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id BIGINT UNSIGNED AUTO_INCREMENT PRIMARY KEY,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title VARCHAR(255) NOT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description TEXT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poster_url VARCHAR(255)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age_rating INT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status VARCHAR(50) DEFAULT 'current',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duration INT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genre VARCHAR(100)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release_date DATE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created_at TIMESTAMP,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updated_at TIMESTAMP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81305" y="201489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Showtimes Table</a:t>
            </a:r>
            <a:endParaRPr lang="en-US" sz="2050" dirty="0"/>
          </a:p>
        </p:txBody>
      </p:sp>
      <p:sp>
        <p:nvSpPr>
          <p:cNvPr id="8" name="Shape 6"/>
          <p:cNvSpPr/>
          <p:nvPr/>
        </p:nvSpPr>
        <p:spPr>
          <a:xfrm>
            <a:off x="7581305" y="2568654"/>
            <a:ext cx="6315075" cy="3924538"/>
          </a:xfrm>
          <a:prstGeom prst="roundRect">
            <a:avLst>
              <a:gd name="adj" fmla="val 810"/>
            </a:avLst>
          </a:prstGeom>
          <a:solidFill>
            <a:srgbClr val="4D3F41"/>
          </a:solidFill>
          <a:ln/>
        </p:spPr>
      </p:sp>
      <p:sp>
        <p:nvSpPr>
          <p:cNvPr id="9" name="Shape 7"/>
          <p:cNvSpPr/>
          <p:nvPr/>
        </p:nvSpPr>
        <p:spPr>
          <a:xfrm>
            <a:off x="7570827" y="2568654"/>
            <a:ext cx="6336030" cy="3924538"/>
          </a:xfrm>
          <a:prstGeom prst="roundRect">
            <a:avLst>
              <a:gd name="adj" fmla="val 810"/>
            </a:avLst>
          </a:prstGeom>
          <a:solidFill>
            <a:srgbClr val="4D3F41"/>
          </a:solidFill>
          <a:ln/>
        </p:spPr>
      </p:sp>
      <p:sp>
        <p:nvSpPr>
          <p:cNvPr id="10" name="Text 8"/>
          <p:cNvSpPr/>
          <p:nvPr/>
        </p:nvSpPr>
        <p:spPr>
          <a:xfrm>
            <a:off x="7782639" y="2727484"/>
            <a:ext cx="5912406" cy="360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showtimes (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id BIGINT UNSIGNED AUTO_INCREMENT PRIMARY KEY,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movie_id BIGINT UNSIGNED NOT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showtime DATETIME NOT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hall VARCHAR(50)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format VARCHAR(50) NULL,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created_at TIMESTAMP,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updated_at TIMESTAMP,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FOREIGN KEY (movie_id) REFERENCES movies(id) 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ON DELETE CASCADE</a:t>
            </a:r>
            <a:endParaRPr lang="en-US" sz="16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D3C9C5"/>
                </a:solidFill>
                <a:highlight>
                  <a:srgbClr val="4D3F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81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Design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47128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64712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Color Palette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394841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Primary gradient from #1e3c72 to #2a5298, light grey background (#f5f5f5), dark text (#333), accent blue (#3498db), and dark footer (#2c3e50)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647128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64712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Typography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39484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Segoe UI font stack with 32px bold headers, 20px medium subheaders, and 14-16px regular text for optimal readability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647128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64712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Layout Principles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394841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Maximum width of 1200px with 15-30px gaps, 8-12px border radius for cards, and subtle shadows (0 4px 15px rgba(0,0,0,0.1))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1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Quick Start Guide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810589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83716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F515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753856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Setup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8145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Import SQL file: mysql -u root &lt; database.sql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470428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9" name="Shape 6"/>
          <p:cNvSpPr/>
          <p:nvPr/>
        </p:nvSpPr>
        <p:spPr>
          <a:xfrm>
            <a:off x="7428548" y="224355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F515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8688" y="2413695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5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Backend Launch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64128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Install dependencies, migrate database, seed data, and start server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387697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790" y="516082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F515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930" y="5330964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Frontend Launch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55855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Install npm packages and start development server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047536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5F5153"/>
          </a:solidFill>
          <a:ln/>
        </p:spPr>
      </p:sp>
      <p:sp>
        <p:nvSpPr>
          <p:cNvPr id="19" name="Shape 14"/>
          <p:cNvSpPr/>
          <p:nvPr/>
        </p:nvSpPr>
        <p:spPr>
          <a:xfrm>
            <a:off x="7428548" y="482066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5F515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8688" y="4990802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27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Access Application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1839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Open http://localhost:4200 in your browser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68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03340" y="3042523"/>
            <a:ext cx="5567482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Performance &amp; Security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003340" y="3983117"/>
            <a:ext cx="245435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Performance Metrics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003340" y="4416504"/>
            <a:ext cx="6088737" cy="7932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Initial load: ~35 KB (Angular bundle)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API response: &lt; 100ms (locally)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Responsive breakpoints for all devices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003340" y="5357265"/>
            <a:ext cx="228683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Security Measures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03340" y="5790652"/>
            <a:ext cx="6088737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CSRF protection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SQL injection prevention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XSS sanitization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CORS configuration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Input validation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5943" y="3983117"/>
            <a:ext cx="228683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Testing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45943" y="4416504"/>
            <a:ext cx="6088737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Comprehensive test suites for both backend (php artisan test) and frontend (npm test) ensure code quality and reliability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5943" y="5092898"/>
            <a:ext cx="257294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45943" y="5423106"/>
            <a:ext cx="6088737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Server-side rendering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Progressive Web App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Image lazy loading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Caching strategy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CDN integration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Egyéni</PresentationFormat>
  <Paragraphs>132</Paragraphs>
  <Slides>10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Consolas</vt:lpstr>
      <vt:lpstr>Noto Serif HK</vt:lpstr>
      <vt:lpstr>Noto Serif HK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/>
  <cp:lastModifiedBy>Morzsa Milán</cp:lastModifiedBy>
  <cp:revision>2</cp:revision>
  <dcterms:created xsi:type="dcterms:W3CDTF">2026-02-03T06:56:32Z</dcterms:created>
  <dcterms:modified xsi:type="dcterms:W3CDTF">2026-02-03T06:58:16Z</dcterms:modified>
</cp:coreProperties>
</file>